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A72E"/>
    <a:srgbClr val="D9D9D9"/>
    <a:srgbClr val="C1FF72"/>
    <a:srgbClr val="A6A6A6"/>
    <a:srgbClr val="99E17A"/>
    <a:srgbClr val="4CA626"/>
    <a:srgbClr val="BDE9AD"/>
    <a:srgbClr val="E7F7E1"/>
    <a:srgbClr val="7F7F7F"/>
    <a:srgbClr val="286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923F9-CA16-4BC3-81DB-B20529D6FC9B}" type="datetimeFigureOut">
              <a:rPr lang="cs-CZ" smtClean="0"/>
              <a:t>07.05.2026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3F709D-E782-42FD-9DB0-508E96928F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4829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F709D-E782-42FD-9DB0-508E96928FB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9424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A987A0-95EB-8CF8-B6A8-CDE2C16167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F0A7755-9826-F419-4827-6E361AAF4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72674CE-7806-E3D5-064B-3CA011BAF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1BEF9-D62F-49D4-A090-2BCCC3BCDE9F}" type="datetimeFigureOut">
              <a:rPr lang="cs-CZ" smtClean="0"/>
              <a:t>07.05.2026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2F28EF7-58E6-3028-AA88-61691009F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D686066-3285-6768-7A97-C54DBC30E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55970-4928-4386-AF7D-2C0EFE1553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8599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732429-B9A8-F4D7-32F7-8306F7B27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0FC2E3-4C2C-46CB-E29B-1EE48647E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8CD1A9E-B1A7-EE81-AEBE-00E47A8CA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1BEF9-D62F-49D4-A090-2BCCC3BCDE9F}" type="datetimeFigureOut">
              <a:rPr lang="cs-CZ" smtClean="0"/>
              <a:t>07.05.2026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829D367-9DB3-5BA6-2D38-D99BC5E64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770F945-8858-4597-AC6E-0B5DAFCE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55970-4928-4386-AF7D-2C0EFE1553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2788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D266CF-58DC-AD12-AC46-79C3A00B0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A1D9D53-F521-9E56-63BC-61042BB08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5CEF76A-0FA2-938B-A4FB-3A708E567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1BEF9-D62F-49D4-A090-2BCCC3BCDE9F}" type="datetimeFigureOut">
              <a:rPr lang="cs-CZ" smtClean="0"/>
              <a:t>07.05.2026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8447FFC-95D8-A833-83A1-3DB2A185D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A1DB5F9-AEB3-CF49-8682-1B02F13F7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55970-4928-4386-AF7D-2C0EFE1553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509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52C810-3220-8F0F-D113-CAFDDB597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7A10B4-68C9-4CA9-7CBC-12190C179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B4BC1CA-6FFE-FA7C-A8F1-933226A1A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5C0D77E-7709-9FCC-99C6-FCA16B580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1BEF9-D62F-49D4-A090-2BCCC3BCDE9F}" type="datetimeFigureOut">
              <a:rPr lang="cs-CZ" smtClean="0"/>
              <a:t>07.05.2026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24627A0-1DDE-ADCE-D83E-951DB3B2A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A70C556-A766-73A7-A071-A9E30B621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55970-4928-4386-AF7D-2C0EFE1553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2120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9B63BB-E25B-57D7-1AB7-A87DEC5DB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09DF7C1-63BC-C592-D667-27C9F18CA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2810DD9-D6AE-E8B2-E84D-BF4385330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6DA9C0E-7DB9-0C17-0D50-EB0D97CA18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D74D410-FC0A-BFD2-B624-00E51F8DCF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8AFEDFF-8CFC-5261-2CE0-529C89410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1BEF9-D62F-49D4-A090-2BCCC3BCDE9F}" type="datetimeFigureOut">
              <a:rPr lang="cs-CZ" smtClean="0"/>
              <a:t>07.05.2026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BFFB18A-2771-B923-8213-4BAFB9610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8342179-39BF-1DD8-A523-AFFC8F5E8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55970-4928-4386-AF7D-2C0EFE1553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1702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2A92A8-77A6-BA7C-A804-8AC2F83C4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4EE632C-ED78-6161-0B6E-83C2A121C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1BEF9-D62F-49D4-A090-2BCCC3BCDE9F}" type="datetimeFigureOut">
              <a:rPr lang="cs-CZ" smtClean="0"/>
              <a:t>07.05.2026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7A3E41B-100E-443A-6D11-2E19C4532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392ED19-F744-C05D-739B-5C622DCE2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55970-4928-4386-AF7D-2C0EFE1553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5101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F99D944-C258-60DC-088D-5F78C737C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1BEF9-D62F-49D4-A090-2BCCC3BCDE9F}" type="datetimeFigureOut">
              <a:rPr lang="cs-CZ" smtClean="0"/>
              <a:t>07.05.2026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34362C0-3C45-AAA3-1E94-0C78C4A47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92A54EA-5FBF-EBA0-E93C-B8A990035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55970-4928-4386-AF7D-2C0EFE1553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231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36DE50-4616-6B20-246A-2BA0454BD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7A2FE3-BFF3-3133-9D54-35088DA42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362593B-1316-6C08-2025-A0A58FE5C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D8F0FF5-D829-885C-9CBB-D41FC96BB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1BEF9-D62F-49D4-A090-2BCCC3BCDE9F}" type="datetimeFigureOut">
              <a:rPr lang="cs-CZ" smtClean="0"/>
              <a:t>07.05.2026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C79A115-CE47-2D79-1AC2-19BDCEC13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2C975FD-22A7-E52D-C8B0-C59106BE2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55970-4928-4386-AF7D-2C0EFE1553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83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0E8DE0-FA45-491F-C277-CC41F8E5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E9AA918-DAF8-CF77-A022-4ADE75F2C3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E7DC46F-DEEE-6C92-06EA-17D0FC2A0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5914705-6D91-7093-6796-8FEA0055A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1BEF9-D62F-49D4-A090-2BCCC3BCDE9F}" type="datetimeFigureOut">
              <a:rPr lang="cs-CZ" smtClean="0"/>
              <a:t>07.05.2026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B5AE2CA-445C-0CA6-A30F-8E265C33D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1AE9990-1CA1-4F0A-25D3-28810D23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55970-4928-4386-AF7D-2C0EFE1553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36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7FBB99-EAFC-8437-E7EE-FD79CE91B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468BE1D-6D31-B09B-7671-A11D0453E2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47B4C46-81C8-91D4-BB8C-29D28618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1BEF9-D62F-49D4-A090-2BCCC3BCDE9F}" type="datetimeFigureOut">
              <a:rPr lang="cs-CZ" smtClean="0"/>
              <a:t>07.05.2026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B776D28-AD46-C8A9-846D-E90FAB665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0B4D4D-6001-AA9F-A80D-A16EE3E44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55970-4928-4386-AF7D-2C0EFE1553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7401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1174A59-479E-1B17-6C27-E4BA4EE4A1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B485C74-B03E-965D-A724-585797C74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613EE46-B758-E9CC-2B3D-19B87071B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1BEF9-D62F-49D4-A090-2BCCC3BCDE9F}" type="datetimeFigureOut">
              <a:rPr lang="cs-CZ" smtClean="0"/>
              <a:t>07.05.2026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076C9C8-8BAE-9656-20F3-F5BD825AC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E998C1F-0349-1244-7884-6A6D184C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55970-4928-4386-AF7D-2C0EFE1553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1688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27353D1-D919-6C77-A1B2-21E42DC3D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C12D9CB-D238-0B41-9F06-71163FD53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DAFF05D-29A7-6CE1-8A66-743A92412E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A1BEF9-D62F-49D4-A090-2BCCC3BCDE9F}" type="datetimeFigureOut">
              <a:rPr lang="cs-CZ" smtClean="0"/>
              <a:t>07.05.2026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B07CABF-9AE4-F65B-3CC6-3397229758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CCEC3F-33EB-A800-A6C1-4499D5CFC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155970-4928-4386-AF7D-2C0EFE1553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048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Obdélník 123">
            <a:extLst>
              <a:ext uri="{FF2B5EF4-FFF2-40B4-BE49-F238E27FC236}">
                <a16:creationId xmlns:a16="http://schemas.microsoft.com/office/drawing/2014/main" id="{85A985B8-E013-0958-59BD-10FBB127BAE5}"/>
              </a:ext>
            </a:extLst>
          </p:cNvPr>
          <p:cNvSpPr/>
          <p:nvPr/>
        </p:nvSpPr>
        <p:spPr>
          <a:xfrm>
            <a:off x="9363175" y="704762"/>
            <a:ext cx="184982" cy="4045408"/>
          </a:xfrm>
          <a:prstGeom prst="rect">
            <a:avLst/>
          </a:prstGeom>
          <a:solidFill>
            <a:srgbClr val="BDE9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Obdélník 102">
            <a:extLst>
              <a:ext uri="{FF2B5EF4-FFF2-40B4-BE49-F238E27FC236}">
                <a16:creationId xmlns:a16="http://schemas.microsoft.com/office/drawing/2014/main" id="{1632AD31-81EE-FB85-B687-9F9DA7E36728}"/>
              </a:ext>
            </a:extLst>
          </p:cNvPr>
          <p:cNvSpPr/>
          <p:nvPr/>
        </p:nvSpPr>
        <p:spPr>
          <a:xfrm>
            <a:off x="9742576" y="716160"/>
            <a:ext cx="184982" cy="4045408"/>
          </a:xfrm>
          <a:prstGeom prst="rect">
            <a:avLst/>
          </a:prstGeom>
          <a:solidFill>
            <a:srgbClr val="BDE9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5" name="Obdélník 84">
            <a:extLst>
              <a:ext uri="{FF2B5EF4-FFF2-40B4-BE49-F238E27FC236}">
                <a16:creationId xmlns:a16="http://schemas.microsoft.com/office/drawing/2014/main" id="{8A45512B-5B49-E5DF-1983-21FD63E7989B}"/>
              </a:ext>
            </a:extLst>
          </p:cNvPr>
          <p:cNvSpPr/>
          <p:nvPr/>
        </p:nvSpPr>
        <p:spPr>
          <a:xfrm>
            <a:off x="6350559" y="713094"/>
            <a:ext cx="184982" cy="4045408"/>
          </a:xfrm>
          <a:prstGeom prst="rect">
            <a:avLst/>
          </a:prstGeom>
          <a:solidFill>
            <a:srgbClr val="BDE9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B716512-D20A-9161-987F-1D9E2CC3A40E}"/>
              </a:ext>
            </a:extLst>
          </p:cNvPr>
          <p:cNvSpPr/>
          <p:nvPr/>
        </p:nvSpPr>
        <p:spPr>
          <a:xfrm>
            <a:off x="174596" y="857762"/>
            <a:ext cx="3224975" cy="752231"/>
          </a:xfrm>
          <a:prstGeom prst="rect">
            <a:avLst/>
          </a:prstGeom>
          <a:solidFill>
            <a:srgbClr val="2864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0F21D8B5-8BEF-399E-959A-C68FADBCA719}"/>
              </a:ext>
            </a:extLst>
          </p:cNvPr>
          <p:cNvCxnSpPr/>
          <p:nvPr/>
        </p:nvCxnSpPr>
        <p:spPr>
          <a:xfrm>
            <a:off x="5406910" y="542732"/>
            <a:ext cx="6682750" cy="0"/>
          </a:xfrm>
          <a:prstGeom prst="line">
            <a:avLst/>
          </a:prstGeom>
          <a:ln w="76200"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1" name="Obdélník 20">
            <a:extLst>
              <a:ext uri="{FF2B5EF4-FFF2-40B4-BE49-F238E27FC236}">
                <a16:creationId xmlns:a16="http://schemas.microsoft.com/office/drawing/2014/main" id="{3B74D1F0-B54F-BDDA-A1A4-B9B8FCCD0218}"/>
              </a:ext>
            </a:extLst>
          </p:cNvPr>
          <p:cNvSpPr/>
          <p:nvPr/>
        </p:nvSpPr>
        <p:spPr>
          <a:xfrm>
            <a:off x="5406910" y="707180"/>
            <a:ext cx="184982" cy="4045408"/>
          </a:xfrm>
          <a:prstGeom prst="rect">
            <a:avLst/>
          </a:prstGeom>
          <a:solidFill>
            <a:srgbClr val="4EA7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D3EFDFFE-5F31-21BC-E42A-97998738FFE0}"/>
              </a:ext>
            </a:extLst>
          </p:cNvPr>
          <p:cNvSpPr/>
          <p:nvPr/>
        </p:nvSpPr>
        <p:spPr>
          <a:xfrm>
            <a:off x="174596" y="1768657"/>
            <a:ext cx="3207923" cy="752231"/>
          </a:xfrm>
          <a:prstGeom prst="rect">
            <a:avLst/>
          </a:prstGeom>
          <a:solidFill>
            <a:srgbClr val="4CA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D3FC52B4-ABF6-97DE-5F3A-1631B3FD2C2E}"/>
              </a:ext>
            </a:extLst>
          </p:cNvPr>
          <p:cNvSpPr/>
          <p:nvPr/>
        </p:nvSpPr>
        <p:spPr>
          <a:xfrm>
            <a:off x="5783629" y="705972"/>
            <a:ext cx="184982" cy="4045408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5DBE2F06-8DBC-5970-7055-47356005FD59}"/>
              </a:ext>
            </a:extLst>
          </p:cNvPr>
          <p:cNvSpPr/>
          <p:nvPr/>
        </p:nvSpPr>
        <p:spPr>
          <a:xfrm>
            <a:off x="6160349" y="708022"/>
            <a:ext cx="184982" cy="4045408"/>
          </a:xfrm>
          <a:prstGeom prst="rect">
            <a:avLst/>
          </a:prstGeom>
          <a:solidFill>
            <a:srgbClr val="4EA7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42AC51B2-3B92-854A-DE08-B451EECD6D41}"/>
              </a:ext>
            </a:extLst>
          </p:cNvPr>
          <p:cNvSpPr/>
          <p:nvPr/>
        </p:nvSpPr>
        <p:spPr>
          <a:xfrm>
            <a:off x="6537068" y="705974"/>
            <a:ext cx="184982" cy="404540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72E362EF-F3CA-24BC-0903-FE32F31333BB}"/>
              </a:ext>
            </a:extLst>
          </p:cNvPr>
          <p:cNvSpPr/>
          <p:nvPr/>
        </p:nvSpPr>
        <p:spPr>
          <a:xfrm>
            <a:off x="6913787" y="708022"/>
            <a:ext cx="184982" cy="4045408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0C16134C-C1E8-295F-FFCA-C348B7A7150A}"/>
              </a:ext>
            </a:extLst>
          </p:cNvPr>
          <p:cNvSpPr/>
          <p:nvPr/>
        </p:nvSpPr>
        <p:spPr>
          <a:xfrm>
            <a:off x="7290507" y="705974"/>
            <a:ext cx="184982" cy="4045408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70468A59-1627-4EA7-5264-05545B94FFF4}"/>
              </a:ext>
            </a:extLst>
          </p:cNvPr>
          <p:cNvSpPr/>
          <p:nvPr/>
        </p:nvSpPr>
        <p:spPr>
          <a:xfrm>
            <a:off x="7667226" y="708024"/>
            <a:ext cx="184982" cy="4045408"/>
          </a:xfrm>
          <a:prstGeom prst="rect">
            <a:avLst/>
          </a:prstGeom>
          <a:solidFill>
            <a:srgbClr val="4EA7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50EB9A7C-14B8-0110-8D4D-18F3A6E74F71}"/>
              </a:ext>
            </a:extLst>
          </p:cNvPr>
          <p:cNvSpPr/>
          <p:nvPr/>
        </p:nvSpPr>
        <p:spPr>
          <a:xfrm>
            <a:off x="8049561" y="705128"/>
            <a:ext cx="184982" cy="404540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F053CE45-928B-5BE6-1EE4-E0043FA3B24B}"/>
              </a:ext>
            </a:extLst>
          </p:cNvPr>
          <p:cNvSpPr/>
          <p:nvPr/>
        </p:nvSpPr>
        <p:spPr>
          <a:xfrm>
            <a:off x="8426280" y="703920"/>
            <a:ext cx="184982" cy="4045408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AA26F246-D3B0-B8A7-CFC1-E79F083E5035}"/>
              </a:ext>
            </a:extLst>
          </p:cNvPr>
          <p:cNvSpPr/>
          <p:nvPr/>
        </p:nvSpPr>
        <p:spPr>
          <a:xfrm>
            <a:off x="8803000" y="705970"/>
            <a:ext cx="184982" cy="4045408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2E02D601-BF06-6E43-6852-EF32247D63B5}"/>
              </a:ext>
            </a:extLst>
          </p:cNvPr>
          <p:cNvSpPr/>
          <p:nvPr/>
        </p:nvSpPr>
        <p:spPr>
          <a:xfrm>
            <a:off x="9179719" y="703922"/>
            <a:ext cx="184982" cy="4045408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C7C50993-8217-0B25-3CF2-B3A83319D095}"/>
              </a:ext>
            </a:extLst>
          </p:cNvPr>
          <p:cNvSpPr/>
          <p:nvPr/>
        </p:nvSpPr>
        <p:spPr>
          <a:xfrm>
            <a:off x="9556439" y="705970"/>
            <a:ext cx="184982" cy="4045408"/>
          </a:xfrm>
          <a:prstGeom prst="rect">
            <a:avLst/>
          </a:prstGeom>
          <a:solidFill>
            <a:srgbClr val="4EA7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3" name="Obdélník 42">
            <a:extLst>
              <a:ext uri="{FF2B5EF4-FFF2-40B4-BE49-F238E27FC236}">
                <a16:creationId xmlns:a16="http://schemas.microsoft.com/office/drawing/2014/main" id="{D3E3D80E-58F0-041B-41F8-00AAE42B8E97}"/>
              </a:ext>
            </a:extLst>
          </p:cNvPr>
          <p:cNvSpPr/>
          <p:nvPr/>
        </p:nvSpPr>
        <p:spPr>
          <a:xfrm>
            <a:off x="9933158" y="703922"/>
            <a:ext cx="184982" cy="4045408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4" name="Obdélník 43">
            <a:extLst>
              <a:ext uri="{FF2B5EF4-FFF2-40B4-BE49-F238E27FC236}">
                <a16:creationId xmlns:a16="http://schemas.microsoft.com/office/drawing/2014/main" id="{8E6AA0AB-A19A-B852-4166-7702B8A7A5EB}"/>
              </a:ext>
            </a:extLst>
          </p:cNvPr>
          <p:cNvSpPr/>
          <p:nvPr/>
        </p:nvSpPr>
        <p:spPr>
          <a:xfrm>
            <a:off x="10309878" y="705972"/>
            <a:ext cx="184982" cy="4045408"/>
          </a:xfrm>
          <a:prstGeom prst="rect">
            <a:avLst/>
          </a:prstGeom>
          <a:solidFill>
            <a:srgbClr val="4EA7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6" name="Obdélník 45">
            <a:extLst>
              <a:ext uri="{FF2B5EF4-FFF2-40B4-BE49-F238E27FC236}">
                <a16:creationId xmlns:a16="http://schemas.microsoft.com/office/drawing/2014/main" id="{FDBAAA27-8CA9-2BFA-596B-778167B52A8C}"/>
              </a:ext>
            </a:extLst>
          </p:cNvPr>
          <p:cNvSpPr/>
          <p:nvPr/>
        </p:nvSpPr>
        <p:spPr>
          <a:xfrm>
            <a:off x="10694850" y="703920"/>
            <a:ext cx="184982" cy="4045408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D2E0567-D160-4B2E-52A6-45A96469DF99}"/>
              </a:ext>
            </a:extLst>
          </p:cNvPr>
          <p:cNvSpPr/>
          <p:nvPr/>
        </p:nvSpPr>
        <p:spPr>
          <a:xfrm>
            <a:off x="11071569" y="702712"/>
            <a:ext cx="184982" cy="4045408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8" name="Obdélník 47">
            <a:extLst>
              <a:ext uri="{FF2B5EF4-FFF2-40B4-BE49-F238E27FC236}">
                <a16:creationId xmlns:a16="http://schemas.microsoft.com/office/drawing/2014/main" id="{ABFC79A7-1B3A-765B-6714-C737F9B5C1EB}"/>
              </a:ext>
            </a:extLst>
          </p:cNvPr>
          <p:cNvSpPr/>
          <p:nvPr/>
        </p:nvSpPr>
        <p:spPr>
          <a:xfrm>
            <a:off x="11448289" y="704762"/>
            <a:ext cx="184982" cy="4045408"/>
          </a:xfrm>
          <a:prstGeom prst="rect">
            <a:avLst/>
          </a:prstGeom>
          <a:solidFill>
            <a:srgbClr val="4EA7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3268D461-2C22-FCCA-7D3C-73C3F2C477D5}"/>
              </a:ext>
            </a:extLst>
          </p:cNvPr>
          <p:cNvSpPr/>
          <p:nvPr/>
        </p:nvSpPr>
        <p:spPr>
          <a:xfrm>
            <a:off x="11825008" y="702714"/>
            <a:ext cx="184982" cy="4045408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2" name="Obdélník 61">
            <a:extLst>
              <a:ext uri="{FF2B5EF4-FFF2-40B4-BE49-F238E27FC236}">
                <a16:creationId xmlns:a16="http://schemas.microsoft.com/office/drawing/2014/main" id="{7C9A4948-AF4F-3D0B-1306-1DF3551995E2}"/>
              </a:ext>
            </a:extLst>
          </p:cNvPr>
          <p:cNvSpPr/>
          <p:nvPr/>
        </p:nvSpPr>
        <p:spPr>
          <a:xfrm>
            <a:off x="3524359" y="707207"/>
            <a:ext cx="185632" cy="4040905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3" name="Obdélník 62">
            <a:extLst>
              <a:ext uri="{FF2B5EF4-FFF2-40B4-BE49-F238E27FC236}">
                <a16:creationId xmlns:a16="http://schemas.microsoft.com/office/drawing/2014/main" id="{6B255F2D-C5D4-041D-CAA4-11D2203D22F6}"/>
              </a:ext>
            </a:extLst>
          </p:cNvPr>
          <p:cNvSpPr/>
          <p:nvPr/>
        </p:nvSpPr>
        <p:spPr>
          <a:xfrm>
            <a:off x="3901079" y="702714"/>
            <a:ext cx="185632" cy="4040905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4" name="Obdélník 63">
            <a:extLst>
              <a:ext uri="{FF2B5EF4-FFF2-40B4-BE49-F238E27FC236}">
                <a16:creationId xmlns:a16="http://schemas.microsoft.com/office/drawing/2014/main" id="{0523B8D1-9740-AB77-292A-C16A69D3A143}"/>
              </a:ext>
            </a:extLst>
          </p:cNvPr>
          <p:cNvSpPr/>
          <p:nvPr/>
        </p:nvSpPr>
        <p:spPr>
          <a:xfrm>
            <a:off x="4277798" y="707207"/>
            <a:ext cx="185632" cy="4040905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5" name="Obdélník 64">
            <a:extLst>
              <a:ext uri="{FF2B5EF4-FFF2-40B4-BE49-F238E27FC236}">
                <a16:creationId xmlns:a16="http://schemas.microsoft.com/office/drawing/2014/main" id="{32746FC7-FA50-A2C9-3FDD-49BEE8FDE7AC}"/>
              </a:ext>
            </a:extLst>
          </p:cNvPr>
          <p:cNvSpPr/>
          <p:nvPr/>
        </p:nvSpPr>
        <p:spPr>
          <a:xfrm>
            <a:off x="4654518" y="702714"/>
            <a:ext cx="185632" cy="4040905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6" name="Obdélník 65">
            <a:extLst>
              <a:ext uri="{FF2B5EF4-FFF2-40B4-BE49-F238E27FC236}">
                <a16:creationId xmlns:a16="http://schemas.microsoft.com/office/drawing/2014/main" id="{E92B9869-1CBA-AC7A-7A19-62D98FD26C98}"/>
              </a:ext>
            </a:extLst>
          </p:cNvPr>
          <p:cNvSpPr/>
          <p:nvPr/>
        </p:nvSpPr>
        <p:spPr>
          <a:xfrm>
            <a:off x="5031237" y="707210"/>
            <a:ext cx="185632" cy="4040905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A111653-DD33-54DB-0675-6E7E90DC901D}"/>
              </a:ext>
            </a:extLst>
          </p:cNvPr>
          <p:cNvSpPr/>
          <p:nvPr/>
        </p:nvSpPr>
        <p:spPr>
          <a:xfrm>
            <a:off x="3493435" y="860598"/>
            <a:ext cx="225428" cy="752231"/>
          </a:xfrm>
          <a:prstGeom prst="rect">
            <a:avLst/>
          </a:prstGeom>
          <a:solidFill>
            <a:srgbClr val="F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44495F4-6AC7-D0C2-A2EC-D9F0A21EC6A9}"/>
              </a:ext>
            </a:extLst>
          </p:cNvPr>
          <p:cNvSpPr/>
          <p:nvPr/>
        </p:nvSpPr>
        <p:spPr>
          <a:xfrm>
            <a:off x="3715377" y="860598"/>
            <a:ext cx="1319217" cy="752231"/>
          </a:xfrm>
          <a:prstGeom prst="rect">
            <a:avLst/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B52ECAB9-8E3A-ED07-B215-3640EFC48995}"/>
              </a:ext>
            </a:extLst>
          </p:cNvPr>
          <p:cNvSpPr/>
          <p:nvPr/>
        </p:nvSpPr>
        <p:spPr>
          <a:xfrm>
            <a:off x="4472585" y="1768661"/>
            <a:ext cx="2617931" cy="752231"/>
          </a:xfrm>
          <a:prstGeom prst="rect">
            <a:avLst/>
          </a:prstGeom>
          <a:solidFill>
            <a:srgbClr val="F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48AE5C65-BA86-78E4-1E03-362461D2E1EE}"/>
              </a:ext>
            </a:extLst>
          </p:cNvPr>
          <p:cNvSpPr/>
          <p:nvPr/>
        </p:nvSpPr>
        <p:spPr>
          <a:xfrm>
            <a:off x="3477251" y="1768659"/>
            <a:ext cx="995333" cy="752231"/>
          </a:xfrm>
          <a:prstGeom prst="rect">
            <a:avLst/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8" name="Obdélník 67">
            <a:extLst>
              <a:ext uri="{FF2B5EF4-FFF2-40B4-BE49-F238E27FC236}">
                <a16:creationId xmlns:a16="http://schemas.microsoft.com/office/drawing/2014/main" id="{A98AAD1E-F4FB-8C10-86D0-B43B0D9B9132}"/>
              </a:ext>
            </a:extLst>
          </p:cNvPr>
          <p:cNvSpPr/>
          <p:nvPr/>
        </p:nvSpPr>
        <p:spPr>
          <a:xfrm>
            <a:off x="6335686" y="860595"/>
            <a:ext cx="202246" cy="75223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dirty="0"/>
              <a:t> </a:t>
            </a:r>
          </a:p>
        </p:txBody>
      </p:sp>
      <p:sp>
        <p:nvSpPr>
          <p:cNvPr id="69" name="Obdélník 68">
            <a:extLst>
              <a:ext uri="{FF2B5EF4-FFF2-40B4-BE49-F238E27FC236}">
                <a16:creationId xmlns:a16="http://schemas.microsoft.com/office/drawing/2014/main" id="{AA665551-DBF4-C218-0179-3A8C89F4C71A}"/>
              </a:ext>
            </a:extLst>
          </p:cNvPr>
          <p:cNvSpPr/>
          <p:nvPr/>
        </p:nvSpPr>
        <p:spPr>
          <a:xfrm>
            <a:off x="7370055" y="860594"/>
            <a:ext cx="97200" cy="7522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4" name="Obdélník 83">
            <a:extLst>
              <a:ext uri="{FF2B5EF4-FFF2-40B4-BE49-F238E27FC236}">
                <a16:creationId xmlns:a16="http://schemas.microsoft.com/office/drawing/2014/main" id="{D244A4EA-4C6A-048F-01E8-8A7B8D16CCE1}"/>
              </a:ext>
            </a:extLst>
          </p:cNvPr>
          <p:cNvSpPr/>
          <p:nvPr/>
        </p:nvSpPr>
        <p:spPr>
          <a:xfrm>
            <a:off x="9741421" y="1743521"/>
            <a:ext cx="192619" cy="75223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6" name="Obdélník 85">
            <a:extLst>
              <a:ext uri="{FF2B5EF4-FFF2-40B4-BE49-F238E27FC236}">
                <a16:creationId xmlns:a16="http://schemas.microsoft.com/office/drawing/2014/main" id="{0AFF5AC3-846A-DCA0-1B5A-C044699076DF}"/>
              </a:ext>
            </a:extLst>
          </p:cNvPr>
          <p:cNvSpPr/>
          <p:nvPr/>
        </p:nvSpPr>
        <p:spPr>
          <a:xfrm>
            <a:off x="7859348" y="707024"/>
            <a:ext cx="184982" cy="4045408"/>
          </a:xfrm>
          <a:prstGeom prst="rect">
            <a:avLst/>
          </a:prstGeom>
          <a:solidFill>
            <a:srgbClr val="BDE9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7EE8D77B-8EB6-78F6-A859-9287D8242E04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5029915" y="1236710"/>
            <a:ext cx="1305771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bdélník 22">
            <a:extLst>
              <a:ext uri="{FF2B5EF4-FFF2-40B4-BE49-F238E27FC236}">
                <a16:creationId xmlns:a16="http://schemas.microsoft.com/office/drawing/2014/main" id="{1DC6C572-EC28-A806-676A-E0745D964CEF}"/>
              </a:ext>
            </a:extLst>
          </p:cNvPr>
          <p:cNvSpPr/>
          <p:nvPr/>
        </p:nvSpPr>
        <p:spPr>
          <a:xfrm>
            <a:off x="7090516" y="1768661"/>
            <a:ext cx="1334107" cy="752231"/>
          </a:xfrm>
          <a:prstGeom prst="rect">
            <a:avLst/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Obdélník 88">
            <a:extLst>
              <a:ext uri="{FF2B5EF4-FFF2-40B4-BE49-F238E27FC236}">
                <a16:creationId xmlns:a16="http://schemas.microsoft.com/office/drawing/2014/main" id="{878E25D0-4C4A-A069-6479-C137C0CCC18A}"/>
              </a:ext>
            </a:extLst>
          </p:cNvPr>
          <p:cNvSpPr/>
          <p:nvPr/>
        </p:nvSpPr>
        <p:spPr>
          <a:xfrm>
            <a:off x="176751" y="2735048"/>
            <a:ext cx="3207923" cy="752231"/>
          </a:xfrm>
          <a:prstGeom prst="rect">
            <a:avLst/>
          </a:prstGeom>
          <a:solidFill>
            <a:srgbClr val="99E1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90" name="Přímá spojnice 89">
            <a:extLst>
              <a:ext uri="{FF2B5EF4-FFF2-40B4-BE49-F238E27FC236}">
                <a16:creationId xmlns:a16="http://schemas.microsoft.com/office/drawing/2014/main" id="{014D760F-98DF-CF35-4B1C-036AB67D1F25}"/>
              </a:ext>
            </a:extLst>
          </p:cNvPr>
          <p:cNvCxnSpPr>
            <a:cxnSpLocks/>
          </p:cNvCxnSpPr>
          <p:nvPr/>
        </p:nvCxnSpPr>
        <p:spPr>
          <a:xfrm>
            <a:off x="8426778" y="3111164"/>
            <a:ext cx="1298635" cy="986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Obdélník 90">
            <a:extLst>
              <a:ext uri="{FF2B5EF4-FFF2-40B4-BE49-F238E27FC236}">
                <a16:creationId xmlns:a16="http://schemas.microsoft.com/office/drawing/2014/main" id="{D06C6B04-56DC-F9A6-7089-A0F27401E9A0}"/>
              </a:ext>
            </a:extLst>
          </p:cNvPr>
          <p:cNvSpPr/>
          <p:nvPr/>
        </p:nvSpPr>
        <p:spPr>
          <a:xfrm>
            <a:off x="4480533" y="2735051"/>
            <a:ext cx="2609984" cy="752231"/>
          </a:xfrm>
          <a:prstGeom prst="rect">
            <a:avLst/>
          </a:prstGeom>
          <a:solidFill>
            <a:srgbClr val="F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>
            <a:extLst>
              <a:ext uri="{FF2B5EF4-FFF2-40B4-BE49-F238E27FC236}">
                <a16:creationId xmlns:a16="http://schemas.microsoft.com/office/drawing/2014/main" id="{972DAC3F-52C5-75F9-20BF-0151187AB6DC}"/>
              </a:ext>
            </a:extLst>
          </p:cNvPr>
          <p:cNvSpPr/>
          <p:nvPr/>
        </p:nvSpPr>
        <p:spPr>
          <a:xfrm>
            <a:off x="3479407" y="2735050"/>
            <a:ext cx="1004320" cy="752231"/>
          </a:xfrm>
          <a:prstGeom prst="rect">
            <a:avLst/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3" name="Obdélník 92">
            <a:extLst>
              <a:ext uri="{FF2B5EF4-FFF2-40B4-BE49-F238E27FC236}">
                <a16:creationId xmlns:a16="http://schemas.microsoft.com/office/drawing/2014/main" id="{57DC7662-E62D-A9F3-01D8-2DBDBAD8460C}"/>
              </a:ext>
            </a:extLst>
          </p:cNvPr>
          <p:cNvSpPr/>
          <p:nvPr/>
        </p:nvSpPr>
        <p:spPr>
          <a:xfrm>
            <a:off x="9742625" y="2705376"/>
            <a:ext cx="192619" cy="75223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4" name="Obdélník 93">
            <a:extLst>
              <a:ext uri="{FF2B5EF4-FFF2-40B4-BE49-F238E27FC236}">
                <a16:creationId xmlns:a16="http://schemas.microsoft.com/office/drawing/2014/main" id="{0F8449E2-2920-5F0B-7BF0-D06FAA97FC6F}"/>
              </a:ext>
            </a:extLst>
          </p:cNvPr>
          <p:cNvSpPr/>
          <p:nvPr/>
        </p:nvSpPr>
        <p:spPr>
          <a:xfrm>
            <a:off x="7097243" y="2735051"/>
            <a:ext cx="1329535" cy="752231"/>
          </a:xfrm>
          <a:prstGeom prst="rect">
            <a:avLst/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5" name="Obdélník 94">
            <a:extLst>
              <a:ext uri="{FF2B5EF4-FFF2-40B4-BE49-F238E27FC236}">
                <a16:creationId xmlns:a16="http://schemas.microsoft.com/office/drawing/2014/main" id="{551FD881-39E4-C99D-B7F3-5D6EC82492DA}"/>
              </a:ext>
            </a:extLst>
          </p:cNvPr>
          <p:cNvSpPr/>
          <p:nvPr/>
        </p:nvSpPr>
        <p:spPr>
          <a:xfrm>
            <a:off x="140888" y="3701145"/>
            <a:ext cx="3207923" cy="752231"/>
          </a:xfrm>
          <a:prstGeom prst="rect">
            <a:avLst/>
          </a:prstGeom>
          <a:solidFill>
            <a:srgbClr val="C1FF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96" name="Přímá spojnice 95">
            <a:extLst>
              <a:ext uri="{FF2B5EF4-FFF2-40B4-BE49-F238E27FC236}">
                <a16:creationId xmlns:a16="http://schemas.microsoft.com/office/drawing/2014/main" id="{E901A951-DF41-C79A-77F6-F2CEBB59449D}"/>
              </a:ext>
            </a:extLst>
          </p:cNvPr>
          <p:cNvCxnSpPr>
            <a:cxnSpLocks/>
            <a:endCxn id="99" idx="1"/>
          </p:cNvCxnSpPr>
          <p:nvPr/>
        </p:nvCxnSpPr>
        <p:spPr>
          <a:xfrm>
            <a:off x="9197003" y="4077258"/>
            <a:ext cx="1311913" cy="110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Obdélník 96">
            <a:extLst>
              <a:ext uri="{FF2B5EF4-FFF2-40B4-BE49-F238E27FC236}">
                <a16:creationId xmlns:a16="http://schemas.microsoft.com/office/drawing/2014/main" id="{D42C8E96-B3A6-F488-7CD3-AC826006D92B}"/>
              </a:ext>
            </a:extLst>
          </p:cNvPr>
          <p:cNvSpPr/>
          <p:nvPr/>
        </p:nvSpPr>
        <p:spPr>
          <a:xfrm>
            <a:off x="5239227" y="3701146"/>
            <a:ext cx="2638943" cy="752231"/>
          </a:xfrm>
          <a:prstGeom prst="rect">
            <a:avLst/>
          </a:prstGeom>
          <a:solidFill>
            <a:srgbClr val="F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Obdélník 97">
            <a:extLst>
              <a:ext uri="{FF2B5EF4-FFF2-40B4-BE49-F238E27FC236}">
                <a16:creationId xmlns:a16="http://schemas.microsoft.com/office/drawing/2014/main" id="{A4E8ACE7-A88B-D8BF-C01C-3C69556F8724}"/>
              </a:ext>
            </a:extLst>
          </p:cNvPr>
          <p:cNvSpPr/>
          <p:nvPr/>
        </p:nvSpPr>
        <p:spPr>
          <a:xfrm>
            <a:off x="3493435" y="3701145"/>
            <a:ext cx="1741718" cy="752231"/>
          </a:xfrm>
          <a:prstGeom prst="rect">
            <a:avLst/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Obdélník 98">
            <a:extLst>
              <a:ext uri="{FF2B5EF4-FFF2-40B4-BE49-F238E27FC236}">
                <a16:creationId xmlns:a16="http://schemas.microsoft.com/office/drawing/2014/main" id="{BD9057CA-2DDB-5D70-5370-2ED235333AE0}"/>
              </a:ext>
            </a:extLst>
          </p:cNvPr>
          <p:cNvSpPr/>
          <p:nvPr/>
        </p:nvSpPr>
        <p:spPr>
          <a:xfrm>
            <a:off x="10508916" y="3712155"/>
            <a:ext cx="192619" cy="75223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00" name="Obdélník 99">
            <a:extLst>
              <a:ext uri="{FF2B5EF4-FFF2-40B4-BE49-F238E27FC236}">
                <a16:creationId xmlns:a16="http://schemas.microsoft.com/office/drawing/2014/main" id="{F93DE282-6129-236D-5F08-D79D2983D9B3}"/>
              </a:ext>
            </a:extLst>
          </p:cNvPr>
          <p:cNvSpPr/>
          <p:nvPr/>
        </p:nvSpPr>
        <p:spPr>
          <a:xfrm>
            <a:off x="7875721" y="3701146"/>
            <a:ext cx="1321283" cy="752231"/>
          </a:xfrm>
          <a:prstGeom prst="rect">
            <a:avLst/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58AD78F3-F6BE-24AF-B586-57F7BE94E182}"/>
              </a:ext>
            </a:extLst>
          </p:cNvPr>
          <p:cNvSpPr/>
          <p:nvPr/>
        </p:nvSpPr>
        <p:spPr>
          <a:xfrm>
            <a:off x="10119979" y="1735283"/>
            <a:ext cx="192619" cy="7522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5" name="Obdélník 104">
            <a:extLst>
              <a:ext uri="{FF2B5EF4-FFF2-40B4-BE49-F238E27FC236}">
                <a16:creationId xmlns:a16="http://schemas.microsoft.com/office/drawing/2014/main" id="{BB259EBB-41D6-97C4-885D-4E8BEB426C37}"/>
              </a:ext>
            </a:extLst>
          </p:cNvPr>
          <p:cNvSpPr/>
          <p:nvPr/>
        </p:nvSpPr>
        <p:spPr>
          <a:xfrm>
            <a:off x="9931560" y="1741762"/>
            <a:ext cx="192619" cy="75223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6" name="Obdélník 105">
            <a:extLst>
              <a:ext uri="{FF2B5EF4-FFF2-40B4-BE49-F238E27FC236}">
                <a16:creationId xmlns:a16="http://schemas.microsoft.com/office/drawing/2014/main" id="{EABDA1D8-3121-96C9-780C-7915E379D4B9}"/>
              </a:ext>
            </a:extLst>
          </p:cNvPr>
          <p:cNvSpPr/>
          <p:nvPr/>
        </p:nvSpPr>
        <p:spPr>
          <a:xfrm>
            <a:off x="10120530" y="2714242"/>
            <a:ext cx="192619" cy="75223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7" name="Obdélník 106">
            <a:extLst>
              <a:ext uri="{FF2B5EF4-FFF2-40B4-BE49-F238E27FC236}">
                <a16:creationId xmlns:a16="http://schemas.microsoft.com/office/drawing/2014/main" id="{EF4590A3-D1C0-6A37-37E0-FED0FE20DF0F}"/>
              </a:ext>
            </a:extLst>
          </p:cNvPr>
          <p:cNvSpPr/>
          <p:nvPr/>
        </p:nvSpPr>
        <p:spPr>
          <a:xfrm>
            <a:off x="10318249" y="2715514"/>
            <a:ext cx="192619" cy="75223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8" name="Obdélník 107">
            <a:extLst>
              <a:ext uri="{FF2B5EF4-FFF2-40B4-BE49-F238E27FC236}">
                <a16:creationId xmlns:a16="http://schemas.microsoft.com/office/drawing/2014/main" id="{8C6507B6-95D2-8CFF-4E0A-0A930945655C}"/>
              </a:ext>
            </a:extLst>
          </p:cNvPr>
          <p:cNvSpPr/>
          <p:nvPr/>
        </p:nvSpPr>
        <p:spPr>
          <a:xfrm>
            <a:off x="11259362" y="2714242"/>
            <a:ext cx="192619" cy="752231"/>
          </a:xfrm>
          <a:prstGeom prst="rect">
            <a:avLst/>
          </a:prstGeom>
          <a:noFill/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1" name="Obdélník 110">
            <a:extLst>
              <a:ext uri="{FF2B5EF4-FFF2-40B4-BE49-F238E27FC236}">
                <a16:creationId xmlns:a16="http://schemas.microsoft.com/office/drawing/2014/main" id="{D34FE870-ADD2-7723-E0B6-A9437E4519A1}"/>
              </a:ext>
            </a:extLst>
          </p:cNvPr>
          <p:cNvSpPr/>
          <p:nvPr/>
        </p:nvSpPr>
        <p:spPr>
          <a:xfrm>
            <a:off x="11640060" y="1741762"/>
            <a:ext cx="192619" cy="752231"/>
          </a:xfrm>
          <a:prstGeom prst="rect">
            <a:avLst/>
          </a:prstGeom>
          <a:noFill/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5BFA84E8-6F36-83E0-5B0A-CEBEB45CA2A7}"/>
              </a:ext>
            </a:extLst>
          </p:cNvPr>
          <p:cNvCxnSpPr>
            <a:cxnSpLocks/>
          </p:cNvCxnSpPr>
          <p:nvPr/>
        </p:nvCxnSpPr>
        <p:spPr>
          <a:xfrm>
            <a:off x="8424623" y="2144773"/>
            <a:ext cx="1300790" cy="61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TextovéPole 111">
            <a:extLst>
              <a:ext uri="{FF2B5EF4-FFF2-40B4-BE49-F238E27FC236}">
                <a16:creationId xmlns:a16="http://schemas.microsoft.com/office/drawing/2014/main" id="{4384856F-43EC-49F5-877C-F0601A4A4C50}"/>
              </a:ext>
            </a:extLst>
          </p:cNvPr>
          <p:cNvSpPr txBox="1"/>
          <p:nvPr/>
        </p:nvSpPr>
        <p:spPr>
          <a:xfrm rot="16200000">
            <a:off x="4921078" y="5105377"/>
            <a:ext cx="1133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 Ushuaia 1.4.</a:t>
            </a:r>
            <a:endParaRPr lang="cs-CZ" sz="1600" dirty="0"/>
          </a:p>
        </p:txBody>
      </p:sp>
      <p:sp>
        <p:nvSpPr>
          <p:cNvPr id="113" name="TextovéPole 112">
            <a:extLst>
              <a:ext uri="{FF2B5EF4-FFF2-40B4-BE49-F238E27FC236}">
                <a16:creationId xmlns:a16="http://schemas.microsoft.com/office/drawing/2014/main" id="{8CAF844B-4494-3D6D-1B12-44A3C82DE64F}"/>
              </a:ext>
            </a:extLst>
          </p:cNvPr>
          <p:cNvSpPr txBox="1"/>
          <p:nvPr/>
        </p:nvSpPr>
        <p:spPr>
          <a:xfrm rot="16200000">
            <a:off x="5698355" y="5183947"/>
            <a:ext cx="1324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J</a:t>
            </a:r>
            <a:r>
              <a:rPr lang="cs-CZ" sz="1600" dirty="0" err="1"/>
              <a:t>ižní</a:t>
            </a:r>
            <a:r>
              <a:rPr lang="en-US" sz="1600" dirty="0"/>
              <a:t> </a:t>
            </a:r>
            <a:r>
              <a:rPr lang="cs-CZ" sz="1600" dirty="0"/>
              <a:t>G</a:t>
            </a:r>
            <a:r>
              <a:rPr lang="en-US" sz="1600" dirty="0" err="1"/>
              <a:t>eorgie</a:t>
            </a:r>
            <a:r>
              <a:rPr lang="cs-CZ" sz="1600" dirty="0"/>
              <a:t> 5</a:t>
            </a:r>
            <a:r>
              <a:rPr lang="en-US" sz="1600" dirty="0"/>
              <a:t>.-6.4.</a:t>
            </a:r>
            <a:endParaRPr lang="cs-CZ" sz="1600" dirty="0"/>
          </a:p>
        </p:txBody>
      </p:sp>
      <p:sp>
        <p:nvSpPr>
          <p:cNvPr id="114" name="TextovéPole 113">
            <a:extLst>
              <a:ext uri="{FF2B5EF4-FFF2-40B4-BE49-F238E27FC236}">
                <a16:creationId xmlns:a16="http://schemas.microsoft.com/office/drawing/2014/main" id="{3D560963-BA9A-4DB3-FFE1-5856BC0D659E}"/>
              </a:ext>
            </a:extLst>
          </p:cNvPr>
          <p:cNvSpPr txBox="1"/>
          <p:nvPr/>
        </p:nvSpPr>
        <p:spPr>
          <a:xfrm rot="16200000">
            <a:off x="7031159" y="5390782"/>
            <a:ext cx="1736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dirty="0"/>
              <a:t>Tristan da Cunha           13.-14</a:t>
            </a:r>
            <a:r>
              <a:rPr lang="en-US" sz="1600" dirty="0"/>
              <a:t>.4.</a:t>
            </a:r>
            <a:endParaRPr lang="cs-CZ" sz="1600" dirty="0"/>
          </a:p>
        </p:txBody>
      </p:sp>
      <p:sp>
        <p:nvSpPr>
          <p:cNvPr id="123" name="TextovéPole 122">
            <a:extLst>
              <a:ext uri="{FF2B5EF4-FFF2-40B4-BE49-F238E27FC236}">
                <a16:creationId xmlns:a16="http://schemas.microsoft.com/office/drawing/2014/main" id="{B05705A0-015A-8026-DF50-57B1F0881ECE}"/>
              </a:ext>
            </a:extLst>
          </p:cNvPr>
          <p:cNvSpPr txBox="1"/>
          <p:nvPr/>
        </p:nvSpPr>
        <p:spPr>
          <a:xfrm rot="16200000">
            <a:off x="8970041" y="5245033"/>
            <a:ext cx="1400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dirty="0"/>
              <a:t>Svatá Helena -22.-24</a:t>
            </a:r>
            <a:r>
              <a:rPr lang="en-US" sz="1600" dirty="0"/>
              <a:t>.4.</a:t>
            </a:r>
            <a:endParaRPr lang="cs-CZ" sz="1600" dirty="0"/>
          </a:p>
        </p:txBody>
      </p:sp>
      <p:sp>
        <p:nvSpPr>
          <p:cNvPr id="126" name="TextovéPole 125">
            <a:extLst>
              <a:ext uri="{FF2B5EF4-FFF2-40B4-BE49-F238E27FC236}">
                <a16:creationId xmlns:a16="http://schemas.microsoft.com/office/drawing/2014/main" id="{BF79325A-876A-5AEA-0771-22AD866E9F44}"/>
              </a:ext>
            </a:extLst>
          </p:cNvPr>
          <p:cNvSpPr txBox="1"/>
          <p:nvPr/>
        </p:nvSpPr>
        <p:spPr>
          <a:xfrm rot="16200000">
            <a:off x="9743432" y="5238454"/>
            <a:ext cx="1381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dirty="0"/>
              <a:t>Ascension 27.</a:t>
            </a:r>
            <a:r>
              <a:rPr lang="en-US" sz="1600" dirty="0"/>
              <a:t>4.</a:t>
            </a:r>
            <a:endParaRPr lang="cs-CZ" sz="1600" dirty="0"/>
          </a:p>
        </p:txBody>
      </p:sp>
      <p:sp>
        <p:nvSpPr>
          <p:cNvPr id="127" name="TextovéPole 126">
            <a:extLst>
              <a:ext uri="{FF2B5EF4-FFF2-40B4-BE49-F238E27FC236}">
                <a16:creationId xmlns:a16="http://schemas.microsoft.com/office/drawing/2014/main" id="{41B0D817-A356-9899-D1F5-B9F8FFD1F124}"/>
              </a:ext>
            </a:extLst>
          </p:cNvPr>
          <p:cNvSpPr txBox="1"/>
          <p:nvPr/>
        </p:nvSpPr>
        <p:spPr>
          <a:xfrm rot="16200000">
            <a:off x="11011057" y="5099023"/>
            <a:ext cx="1145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dirty="0"/>
              <a:t>Kapverdy 3.5</a:t>
            </a:r>
            <a:r>
              <a:rPr lang="en-US" sz="1600" dirty="0"/>
              <a:t>.</a:t>
            </a:r>
            <a:endParaRPr lang="cs-CZ" sz="1600" dirty="0"/>
          </a:p>
        </p:txBody>
      </p:sp>
      <p:cxnSp>
        <p:nvCxnSpPr>
          <p:cNvPr id="134" name="Přímá spojnice 133">
            <a:extLst>
              <a:ext uri="{FF2B5EF4-FFF2-40B4-BE49-F238E27FC236}">
                <a16:creationId xmlns:a16="http://schemas.microsoft.com/office/drawing/2014/main" id="{B9FEE7FC-D3D8-6B64-87B6-99346B2A67B6}"/>
              </a:ext>
            </a:extLst>
          </p:cNvPr>
          <p:cNvCxnSpPr>
            <a:cxnSpLocks/>
          </p:cNvCxnSpPr>
          <p:nvPr/>
        </p:nvCxnSpPr>
        <p:spPr>
          <a:xfrm>
            <a:off x="3477251" y="542732"/>
            <a:ext cx="1929659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257D550A-7D9A-51AC-731B-C706CDD42B3D}"/>
              </a:ext>
            </a:extLst>
          </p:cNvPr>
          <p:cNvSpPr/>
          <p:nvPr/>
        </p:nvSpPr>
        <p:spPr>
          <a:xfrm>
            <a:off x="7287787" y="859246"/>
            <a:ext cx="97200" cy="75223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7" name="Obdélník 136">
            <a:extLst>
              <a:ext uri="{FF2B5EF4-FFF2-40B4-BE49-F238E27FC236}">
                <a16:creationId xmlns:a16="http://schemas.microsoft.com/office/drawing/2014/main" id="{E2B06C59-4A1A-13D4-9DD1-5ECF5BCC406E}"/>
              </a:ext>
            </a:extLst>
          </p:cNvPr>
          <p:cNvSpPr/>
          <p:nvPr/>
        </p:nvSpPr>
        <p:spPr>
          <a:xfrm>
            <a:off x="11533238" y="3697087"/>
            <a:ext cx="97200" cy="7522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C93518A0-F1B5-D29E-AB96-77C51FA6AF47}"/>
              </a:ext>
            </a:extLst>
          </p:cNvPr>
          <p:cNvSpPr/>
          <p:nvPr/>
        </p:nvSpPr>
        <p:spPr>
          <a:xfrm>
            <a:off x="11450970" y="3695739"/>
            <a:ext cx="97200" cy="75223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9" name="TextovéPole 138">
            <a:extLst>
              <a:ext uri="{FF2B5EF4-FFF2-40B4-BE49-F238E27FC236}">
                <a16:creationId xmlns:a16="http://schemas.microsoft.com/office/drawing/2014/main" id="{E7997791-9A54-A660-85F3-2C5889D406F2}"/>
              </a:ext>
            </a:extLst>
          </p:cNvPr>
          <p:cNvSpPr txBox="1"/>
          <p:nvPr/>
        </p:nvSpPr>
        <p:spPr>
          <a:xfrm>
            <a:off x="191649" y="957911"/>
            <a:ext cx="3207922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50" b="1" dirty="0">
                <a:solidFill>
                  <a:schemeClr val="bg1"/>
                </a:solidFill>
              </a:rPr>
              <a:t>Pacient 1, muž, 70, NL</a:t>
            </a:r>
          </a:p>
          <a:p>
            <a:pPr algn="ctr"/>
            <a:r>
              <a:rPr lang="cs-CZ" sz="1000" dirty="0">
                <a:solidFill>
                  <a:schemeClr val="bg1"/>
                </a:solidFill>
              </a:rPr>
              <a:t>6.4. – první příznaky (horečka, bolest hlavy průjem)</a:t>
            </a:r>
          </a:p>
          <a:p>
            <a:pPr algn="ctr"/>
            <a:r>
              <a:rPr lang="cs-CZ" sz="1000" dirty="0">
                <a:solidFill>
                  <a:schemeClr val="bg1"/>
                </a:solidFill>
              </a:rPr>
              <a:t>11.4. – dechová tíseň, smrt</a:t>
            </a:r>
          </a:p>
        </p:txBody>
      </p:sp>
      <p:sp>
        <p:nvSpPr>
          <p:cNvPr id="140" name="TextovéPole 139">
            <a:extLst>
              <a:ext uri="{FF2B5EF4-FFF2-40B4-BE49-F238E27FC236}">
                <a16:creationId xmlns:a16="http://schemas.microsoft.com/office/drawing/2014/main" id="{CEF351C4-BF00-C1E9-80FD-768C156A2983}"/>
              </a:ext>
            </a:extLst>
          </p:cNvPr>
          <p:cNvSpPr txBox="1"/>
          <p:nvPr/>
        </p:nvSpPr>
        <p:spPr>
          <a:xfrm>
            <a:off x="140889" y="1792824"/>
            <a:ext cx="322615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50" b="1" dirty="0">
                <a:solidFill>
                  <a:schemeClr val="bg1"/>
                </a:solidFill>
              </a:rPr>
              <a:t>Pacient 2, žena, 69, NL</a:t>
            </a:r>
          </a:p>
          <a:p>
            <a:pPr algn="ctr"/>
            <a:r>
              <a:rPr lang="cs-CZ" sz="1000" dirty="0">
                <a:solidFill>
                  <a:schemeClr val="bg1"/>
                </a:solidFill>
              </a:rPr>
              <a:t>24.4. – první příznaky (nevolnost)</a:t>
            </a:r>
          </a:p>
          <a:p>
            <a:pPr algn="ctr"/>
            <a:r>
              <a:rPr lang="cs-CZ" sz="1000" dirty="0">
                <a:solidFill>
                  <a:schemeClr val="bg1"/>
                </a:solidFill>
              </a:rPr>
              <a:t>25.4. – prudké zhoršení stavu, převoz do JAR</a:t>
            </a:r>
          </a:p>
          <a:p>
            <a:pPr algn="ctr"/>
            <a:r>
              <a:rPr lang="cs-CZ" sz="1000" dirty="0">
                <a:solidFill>
                  <a:schemeClr val="bg1"/>
                </a:solidFill>
              </a:rPr>
              <a:t>26.4. – smrt, 4.5. - PCR potvrzení </a:t>
            </a:r>
            <a:r>
              <a:rPr lang="cs-CZ" sz="1000" dirty="0" err="1">
                <a:solidFill>
                  <a:schemeClr val="bg1"/>
                </a:solidFill>
              </a:rPr>
              <a:t>hantaviru</a:t>
            </a:r>
            <a:endParaRPr lang="cs-CZ" sz="1000" dirty="0">
              <a:solidFill>
                <a:schemeClr val="bg1"/>
              </a:solidFill>
            </a:endParaRPr>
          </a:p>
        </p:txBody>
      </p:sp>
      <p:sp>
        <p:nvSpPr>
          <p:cNvPr id="141" name="TextovéPole 140">
            <a:extLst>
              <a:ext uri="{FF2B5EF4-FFF2-40B4-BE49-F238E27FC236}">
                <a16:creationId xmlns:a16="http://schemas.microsoft.com/office/drawing/2014/main" id="{855A645A-9BEC-B158-2F3A-824701F773FE}"/>
              </a:ext>
            </a:extLst>
          </p:cNvPr>
          <p:cNvSpPr txBox="1"/>
          <p:nvPr/>
        </p:nvSpPr>
        <p:spPr>
          <a:xfrm>
            <a:off x="98856" y="2753631"/>
            <a:ext cx="330071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50" b="1" dirty="0"/>
              <a:t>Pacient 3, muž, 69, UK</a:t>
            </a:r>
          </a:p>
          <a:p>
            <a:pPr algn="ctr"/>
            <a:r>
              <a:rPr lang="cs-CZ" sz="1000" dirty="0"/>
              <a:t>24.4. – první příznaky (horečka, dechová nedostatečnost)</a:t>
            </a:r>
          </a:p>
          <a:p>
            <a:pPr algn="ctr"/>
            <a:r>
              <a:rPr lang="cs-CZ" sz="1000" dirty="0"/>
              <a:t>26.4. – prudké zhoršení stavu, převoz do JAR,                 27.4. hospitalizace na JIP, 2.5. – PCR potvrzení </a:t>
            </a:r>
            <a:r>
              <a:rPr lang="cs-CZ" sz="1000" dirty="0" err="1"/>
              <a:t>hantaviru</a:t>
            </a:r>
            <a:endParaRPr lang="cs-CZ" sz="1000" dirty="0"/>
          </a:p>
        </p:txBody>
      </p:sp>
      <p:sp>
        <p:nvSpPr>
          <p:cNvPr id="143" name="TextovéPole 142">
            <a:extLst>
              <a:ext uri="{FF2B5EF4-FFF2-40B4-BE49-F238E27FC236}">
                <a16:creationId xmlns:a16="http://schemas.microsoft.com/office/drawing/2014/main" id="{7F555723-A984-167E-0E7A-A76827A9B061}"/>
              </a:ext>
            </a:extLst>
          </p:cNvPr>
          <p:cNvSpPr txBox="1"/>
          <p:nvPr/>
        </p:nvSpPr>
        <p:spPr>
          <a:xfrm>
            <a:off x="96426" y="3794983"/>
            <a:ext cx="3300713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50" b="1" dirty="0"/>
              <a:t>Pacient 4, žena, DE</a:t>
            </a:r>
          </a:p>
          <a:p>
            <a:pPr algn="ctr"/>
            <a:r>
              <a:rPr lang="cs-CZ" sz="1000" dirty="0"/>
              <a:t>28.4. – první příznaky</a:t>
            </a:r>
          </a:p>
          <a:p>
            <a:pPr algn="ctr"/>
            <a:r>
              <a:rPr lang="cs-CZ" sz="1000" dirty="0"/>
              <a:t>26.4. – prudké zhoršení stavu a smrt</a:t>
            </a:r>
          </a:p>
        </p:txBody>
      </p:sp>
      <p:sp>
        <p:nvSpPr>
          <p:cNvPr id="144" name="TextovéPole 143">
            <a:extLst>
              <a:ext uri="{FF2B5EF4-FFF2-40B4-BE49-F238E27FC236}">
                <a16:creationId xmlns:a16="http://schemas.microsoft.com/office/drawing/2014/main" id="{0E4E31EF-723E-BAE1-55CD-CFF8D0C709FC}"/>
              </a:ext>
            </a:extLst>
          </p:cNvPr>
          <p:cNvSpPr txBox="1"/>
          <p:nvPr/>
        </p:nvSpPr>
        <p:spPr>
          <a:xfrm>
            <a:off x="3493435" y="179766"/>
            <a:ext cx="16314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>
                <a:solidFill>
                  <a:srgbClr val="D9D9D9"/>
                </a:solidFill>
              </a:rPr>
              <a:t>Pobyt mimo loď</a:t>
            </a:r>
          </a:p>
        </p:txBody>
      </p:sp>
      <p:sp>
        <p:nvSpPr>
          <p:cNvPr id="145" name="TextovéPole 144">
            <a:extLst>
              <a:ext uri="{FF2B5EF4-FFF2-40B4-BE49-F238E27FC236}">
                <a16:creationId xmlns:a16="http://schemas.microsoft.com/office/drawing/2014/main" id="{E624C393-9C3A-E596-ED79-7B9B88072470}"/>
              </a:ext>
            </a:extLst>
          </p:cNvPr>
          <p:cNvSpPr txBox="1"/>
          <p:nvPr/>
        </p:nvSpPr>
        <p:spPr>
          <a:xfrm>
            <a:off x="7667226" y="193833"/>
            <a:ext cx="2255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>
                <a:solidFill>
                  <a:srgbClr val="4EA72E"/>
                </a:solidFill>
              </a:rPr>
              <a:t>Plavba na MV </a:t>
            </a:r>
            <a:r>
              <a:rPr lang="cs-CZ" sz="1600" b="1" dirty="0" err="1">
                <a:solidFill>
                  <a:srgbClr val="4EA72E"/>
                </a:solidFill>
              </a:rPr>
              <a:t>Hondius</a:t>
            </a:r>
            <a:endParaRPr lang="cs-CZ" sz="1600" b="1" dirty="0">
              <a:solidFill>
                <a:srgbClr val="4EA72E"/>
              </a:solidFill>
            </a:endParaRPr>
          </a:p>
        </p:txBody>
      </p:sp>
      <p:cxnSp>
        <p:nvCxnSpPr>
          <p:cNvPr id="148" name="Přímá spojnice 147">
            <a:extLst>
              <a:ext uri="{FF2B5EF4-FFF2-40B4-BE49-F238E27FC236}">
                <a16:creationId xmlns:a16="http://schemas.microsoft.com/office/drawing/2014/main" id="{25B66E62-8645-D2D2-6CE5-4D499B94417F}"/>
              </a:ext>
            </a:extLst>
          </p:cNvPr>
          <p:cNvCxnSpPr>
            <a:cxnSpLocks/>
          </p:cNvCxnSpPr>
          <p:nvPr/>
        </p:nvCxnSpPr>
        <p:spPr>
          <a:xfrm flipH="1">
            <a:off x="5406752" y="553977"/>
            <a:ext cx="1313" cy="41713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TextovéPole 150">
            <a:extLst>
              <a:ext uri="{FF2B5EF4-FFF2-40B4-BE49-F238E27FC236}">
                <a16:creationId xmlns:a16="http://schemas.microsoft.com/office/drawing/2014/main" id="{FD9AF72F-8D32-A304-5C9C-041290D8D430}"/>
              </a:ext>
            </a:extLst>
          </p:cNvPr>
          <p:cNvSpPr txBox="1"/>
          <p:nvPr/>
        </p:nvSpPr>
        <p:spPr>
          <a:xfrm>
            <a:off x="1329817" y="1562573"/>
            <a:ext cx="9299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50" b="1" dirty="0"/>
              <a:t>manželé</a:t>
            </a:r>
            <a:endParaRPr lang="cs-CZ" sz="1000" dirty="0"/>
          </a:p>
        </p:txBody>
      </p:sp>
      <p:cxnSp>
        <p:nvCxnSpPr>
          <p:cNvPr id="155" name="Přímá spojnice 154">
            <a:extLst>
              <a:ext uri="{FF2B5EF4-FFF2-40B4-BE49-F238E27FC236}">
                <a16:creationId xmlns:a16="http://schemas.microsoft.com/office/drawing/2014/main" id="{5812CCC2-1445-85AE-ED34-C987AEE421FE}"/>
              </a:ext>
            </a:extLst>
          </p:cNvPr>
          <p:cNvCxnSpPr>
            <a:cxnSpLocks/>
          </p:cNvCxnSpPr>
          <p:nvPr/>
        </p:nvCxnSpPr>
        <p:spPr>
          <a:xfrm>
            <a:off x="1384456" y="1570773"/>
            <a:ext cx="0" cy="234425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7" name="Obdélník 156">
            <a:extLst>
              <a:ext uri="{FF2B5EF4-FFF2-40B4-BE49-F238E27FC236}">
                <a16:creationId xmlns:a16="http://schemas.microsoft.com/office/drawing/2014/main" id="{A13E5598-AD06-606F-6198-4A1329D40F81}"/>
              </a:ext>
            </a:extLst>
          </p:cNvPr>
          <p:cNvSpPr/>
          <p:nvPr/>
        </p:nvSpPr>
        <p:spPr>
          <a:xfrm>
            <a:off x="655499" y="4535211"/>
            <a:ext cx="326361" cy="314237"/>
          </a:xfrm>
          <a:prstGeom prst="rect">
            <a:avLst/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09B6A3F6-433D-7857-AF6F-4DEC693C4C68}"/>
              </a:ext>
            </a:extLst>
          </p:cNvPr>
          <p:cNvSpPr/>
          <p:nvPr/>
        </p:nvSpPr>
        <p:spPr>
          <a:xfrm>
            <a:off x="662077" y="4862206"/>
            <a:ext cx="326904" cy="314237"/>
          </a:xfrm>
          <a:prstGeom prst="rect">
            <a:avLst/>
          </a:prstGeom>
          <a:solidFill>
            <a:srgbClr val="F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59" name="Přímá spojnice 158">
            <a:extLst>
              <a:ext uri="{FF2B5EF4-FFF2-40B4-BE49-F238E27FC236}">
                <a16:creationId xmlns:a16="http://schemas.microsoft.com/office/drawing/2014/main" id="{C576A85F-382C-D102-D949-75EED50F03B0}"/>
              </a:ext>
            </a:extLst>
          </p:cNvPr>
          <p:cNvCxnSpPr>
            <a:cxnSpLocks/>
          </p:cNvCxnSpPr>
          <p:nvPr/>
        </p:nvCxnSpPr>
        <p:spPr>
          <a:xfrm>
            <a:off x="699202" y="5314849"/>
            <a:ext cx="27359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ovéPole 160">
            <a:extLst>
              <a:ext uri="{FF2B5EF4-FFF2-40B4-BE49-F238E27FC236}">
                <a16:creationId xmlns:a16="http://schemas.microsoft.com/office/drawing/2014/main" id="{653DFC8E-07A6-2AA5-272E-418D50EE2BEA}"/>
              </a:ext>
            </a:extLst>
          </p:cNvPr>
          <p:cNvSpPr txBox="1"/>
          <p:nvPr/>
        </p:nvSpPr>
        <p:spPr>
          <a:xfrm>
            <a:off x="975428" y="4509369"/>
            <a:ext cx="2269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</a:t>
            </a:r>
            <a:r>
              <a:rPr lang="cs-CZ" sz="1600" dirty="0"/>
              <a:t>možná doba nákazy</a:t>
            </a:r>
          </a:p>
        </p:txBody>
      </p:sp>
      <p:sp>
        <p:nvSpPr>
          <p:cNvPr id="162" name="TextovéPole 161">
            <a:extLst>
              <a:ext uri="{FF2B5EF4-FFF2-40B4-BE49-F238E27FC236}">
                <a16:creationId xmlns:a16="http://schemas.microsoft.com/office/drawing/2014/main" id="{4747F928-5DDE-948D-B06B-EC685F73739C}"/>
              </a:ext>
            </a:extLst>
          </p:cNvPr>
          <p:cNvSpPr txBox="1"/>
          <p:nvPr/>
        </p:nvSpPr>
        <p:spPr>
          <a:xfrm>
            <a:off x="975428" y="4837889"/>
            <a:ext cx="28910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</a:t>
            </a:r>
            <a:r>
              <a:rPr lang="cs-CZ" sz="1600" dirty="0"/>
              <a:t>pravděpodobná doba nákazy</a:t>
            </a:r>
          </a:p>
        </p:txBody>
      </p:sp>
      <p:sp>
        <p:nvSpPr>
          <p:cNvPr id="163" name="TextovéPole 162">
            <a:extLst>
              <a:ext uri="{FF2B5EF4-FFF2-40B4-BE49-F238E27FC236}">
                <a16:creationId xmlns:a16="http://schemas.microsoft.com/office/drawing/2014/main" id="{E0918186-BC64-4F38-8702-8BE8DEB7501E}"/>
              </a:ext>
            </a:extLst>
          </p:cNvPr>
          <p:cNvSpPr txBox="1"/>
          <p:nvPr/>
        </p:nvSpPr>
        <p:spPr>
          <a:xfrm>
            <a:off x="967190" y="5134394"/>
            <a:ext cx="4219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</a:t>
            </a:r>
            <a:r>
              <a:rPr lang="cs-CZ" sz="1600" dirty="0"/>
              <a:t>pravděpodobná minimální inkubační doba</a:t>
            </a:r>
          </a:p>
        </p:txBody>
      </p:sp>
      <p:sp>
        <p:nvSpPr>
          <p:cNvPr id="164" name="Obdélník: se zakulacenými rohy 163">
            <a:extLst>
              <a:ext uri="{FF2B5EF4-FFF2-40B4-BE49-F238E27FC236}">
                <a16:creationId xmlns:a16="http://schemas.microsoft.com/office/drawing/2014/main" id="{0AB2B051-27F3-AD32-80EF-5D17822C82CC}"/>
              </a:ext>
            </a:extLst>
          </p:cNvPr>
          <p:cNvSpPr/>
          <p:nvPr/>
        </p:nvSpPr>
        <p:spPr>
          <a:xfrm>
            <a:off x="3411195" y="797754"/>
            <a:ext cx="1944751" cy="3734229"/>
          </a:xfrm>
          <a:prstGeom prst="roundRect">
            <a:avLst>
              <a:gd name="adj" fmla="val 5724"/>
            </a:avLst>
          </a:prstGeom>
          <a:noFill/>
          <a:ln w="2857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5" name="Obdélník 164">
            <a:extLst>
              <a:ext uri="{FF2B5EF4-FFF2-40B4-BE49-F238E27FC236}">
                <a16:creationId xmlns:a16="http://schemas.microsoft.com/office/drawing/2014/main" id="{6330B8CC-70A3-4E12-6C70-14CA612E6295}"/>
              </a:ext>
            </a:extLst>
          </p:cNvPr>
          <p:cNvSpPr/>
          <p:nvPr/>
        </p:nvSpPr>
        <p:spPr>
          <a:xfrm>
            <a:off x="3376203" y="626072"/>
            <a:ext cx="118622" cy="40409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6" name="Obdélník: se zakulacenými rohy 165">
            <a:extLst>
              <a:ext uri="{FF2B5EF4-FFF2-40B4-BE49-F238E27FC236}">
                <a16:creationId xmlns:a16="http://schemas.microsoft.com/office/drawing/2014/main" id="{27D606A0-B6C0-5CCE-2CE3-3BFFEB80B325}"/>
              </a:ext>
            </a:extLst>
          </p:cNvPr>
          <p:cNvSpPr/>
          <p:nvPr/>
        </p:nvSpPr>
        <p:spPr>
          <a:xfrm>
            <a:off x="5441870" y="1726924"/>
            <a:ext cx="2057625" cy="2803884"/>
          </a:xfrm>
          <a:prstGeom prst="roundRect">
            <a:avLst>
              <a:gd name="adj" fmla="val 5562"/>
            </a:avLst>
          </a:prstGeom>
          <a:noFill/>
          <a:ln w="28575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7" name="Obdélník: se zakulacenými rohy 166">
            <a:extLst>
              <a:ext uri="{FF2B5EF4-FFF2-40B4-BE49-F238E27FC236}">
                <a16:creationId xmlns:a16="http://schemas.microsoft.com/office/drawing/2014/main" id="{181733BC-7215-4B68-F4DC-E97FE646493C}"/>
              </a:ext>
            </a:extLst>
          </p:cNvPr>
          <p:cNvSpPr/>
          <p:nvPr/>
        </p:nvSpPr>
        <p:spPr>
          <a:xfrm flipV="1">
            <a:off x="678332" y="5974535"/>
            <a:ext cx="329045" cy="325912"/>
          </a:xfrm>
          <a:prstGeom prst="roundRect">
            <a:avLst>
              <a:gd name="adj" fmla="val 40774"/>
            </a:avLst>
          </a:prstGeom>
          <a:noFill/>
          <a:ln w="2857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8" name="Obdélník: se zakulacenými rohy 167">
            <a:extLst>
              <a:ext uri="{FF2B5EF4-FFF2-40B4-BE49-F238E27FC236}">
                <a16:creationId xmlns:a16="http://schemas.microsoft.com/office/drawing/2014/main" id="{5F39E504-BC0E-4DFC-B283-EC40A301754A}"/>
              </a:ext>
            </a:extLst>
          </p:cNvPr>
          <p:cNvSpPr/>
          <p:nvPr/>
        </p:nvSpPr>
        <p:spPr>
          <a:xfrm>
            <a:off x="668849" y="6426614"/>
            <a:ext cx="344406" cy="336651"/>
          </a:xfrm>
          <a:prstGeom prst="roundRect">
            <a:avLst>
              <a:gd name="adj" fmla="val 37580"/>
            </a:avLst>
          </a:prstGeom>
          <a:noFill/>
          <a:ln w="28575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9" name="TextovéPole 168">
            <a:extLst>
              <a:ext uri="{FF2B5EF4-FFF2-40B4-BE49-F238E27FC236}">
                <a16:creationId xmlns:a16="http://schemas.microsoft.com/office/drawing/2014/main" id="{007E588F-62D8-A6B9-3D5E-B08452304C2B}"/>
              </a:ext>
            </a:extLst>
          </p:cNvPr>
          <p:cNvSpPr txBox="1"/>
          <p:nvPr/>
        </p:nvSpPr>
        <p:spPr>
          <a:xfrm>
            <a:off x="1019864" y="5940924"/>
            <a:ext cx="4219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</a:t>
            </a:r>
            <a:r>
              <a:rPr lang="cs-CZ" sz="1600" dirty="0"/>
              <a:t>možné okno pro nákazu mimo loď</a:t>
            </a:r>
          </a:p>
        </p:txBody>
      </p:sp>
      <p:sp>
        <p:nvSpPr>
          <p:cNvPr id="170" name="TextovéPole 169">
            <a:extLst>
              <a:ext uri="{FF2B5EF4-FFF2-40B4-BE49-F238E27FC236}">
                <a16:creationId xmlns:a16="http://schemas.microsoft.com/office/drawing/2014/main" id="{7AB75A16-7D08-6F2E-D824-7F6E4313E9EB}"/>
              </a:ext>
            </a:extLst>
          </p:cNvPr>
          <p:cNvSpPr txBox="1"/>
          <p:nvPr/>
        </p:nvSpPr>
        <p:spPr>
          <a:xfrm>
            <a:off x="987528" y="6224173"/>
            <a:ext cx="413738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možné okno pro nákazu na lodi od Pacienta 1</a:t>
            </a:r>
          </a:p>
          <a:p>
            <a:r>
              <a:rPr lang="cs-CZ" sz="1050" dirty="0"/>
              <a:t>k nezávislé nákaze na Jižní Georgii nemohlo dojít, protože, na tomto ostrově nežijí žádní hlodavci</a:t>
            </a:r>
          </a:p>
        </p:txBody>
      </p:sp>
      <p:sp>
        <p:nvSpPr>
          <p:cNvPr id="171" name="Obdélník 170">
            <a:extLst>
              <a:ext uri="{FF2B5EF4-FFF2-40B4-BE49-F238E27FC236}">
                <a16:creationId xmlns:a16="http://schemas.microsoft.com/office/drawing/2014/main" id="{048A65ED-9FE7-0CAC-A31B-8F9E64A504D8}"/>
              </a:ext>
            </a:extLst>
          </p:cNvPr>
          <p:cNvSpPr/>
          <p:nvPr/>
        </p:nvSpPr>
        <p:spPr>
          <a:xfrm>
            <a:off x="721455" y="5577645"/>
            <a:ext cx="202246" cy="2110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dirty="0"/>
              <a:t> </a:t>
            </a:r>
          </a:p>
        </p:txBody>
      </p:sp>
      <p:sp>
        <p:nvSpPr>
          <p:cNvPr id="172" name="Obdélník 171">
            <a:extLst>
              <a:ext uri="{FF2B5EF4-FFF2-40B4-BE49-F238E27FC236}">
                <a16:creationId xmlns:a16="http://schemas.microsoft.com/office/drawing/2014/main" id="{32E59E9A-2200-3BA5-0128-4D4EC00B157E}"/>
              </a:ext>
            </a:extLst>
          </p:cNvPr>
          <p:cNvSpPr/>
          <p:nvPr/>
        </p:nvSpPr>
        <p:spPr>
          <a:xfrm>
            <a:off x="2012857" y="5581246"/>
            <a:ext cx="184982" cy="20384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3" name="Obdélník 172">
            <a:extLst>
              <a:ext uri="{FF2B5EF4-FFF2-40B4-BE49-F238E27FC236}">
                <a16:creationId xmlns:a16="http://schemas.microsoft.com/office/drawing/2014/main" id="{A38B70F6-F139-C6BE-9550-7C75248FBDF6}"/>
              </a:ext>
            </a:extLst>
          </p:cNvPr>
          <p:cNvSpPr/>
          <p:nvPr/>
        </p:nvSpPr>
        <p:spPr>
          <a:xfrm>
            <a:off x="2996014" y="5579178"/>
            <a:ext cx="192619" cy="2079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4" name="TextovéPole 173">
            <a:extLst>
              <a:ext uri="{FF2B5EF4-FFF2-40B4-BE49-F238E27FC236}">
                <a16:creationId xmlns:a16="http://schemas.microsoft.com/office/drawing/2014/main" id="{E09DB234-75FF-4C16-143E-C231F66A998B}"/>
              </a:ext>
            </a:extLst>
          </p:cNvPr>
          <p:cNvSpPr txBox="1"/>
          <p:nvPr/>
        </p:nvSpPr>
        <p:spPr>
          <a:xfrm>
            <a:off x="992708" y="5415463"/>
            <a:ext cx="926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první příznaky</a:t>
            </a:r>
          </a:p>
        </p:txBody>
      </p:sp>
      <p:sp>
        <p:nvSpPr>
          <p:cNvPr id="175" name="TextovéPole 174">
            <a:extLst>
              <a:ext uri="{FF2B5EF4-FFF2-40B4-BE49-F238E27FC236}">
                <a16:creationId xmlns:a16="http://schemas.microsoft.com/office/drawing/2014/main" id="{E58ED73F-F259-87D0-2862-FA204060F246}"/>
              </a:ext>
            </a:extLst>
          </p:cNvPr>
          <p:cNvSpPr txBox="1"/>
          <p:nvPr/>
        </p:nvSpPr>
        <p:spPr>
          <a:xfrm>
            <a:off x="2177428" y="5389263"/>
            <a:ext cx="829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vážné potíže</a:t>
            </a:r>
          </a:p>
        </p:txBody>
      </p:sp>
      <p:sp>
        <p:nvSpPr>
          <p:cNvPr id="176" name="TextovéPole 175">
            <a:extLst>
              <a:ext uri="{FF2B5EF4-FFF2-40B4-BE49-F238E27FC236}">
                <a16:creationId xmlns:a16="http://schemas.microsoft.com/office/drawing/2014/main" id="{055F339F-10EB-28FA-5477-2C69CAA8CA07}"/>
              </a:ext>
            </a:extLst>
          </p:cNvPr>
          <p:cNvSpPr txBox="1"/>
          <p:nvPr/>
        </p:nvSpPr>
        <p:spPr>
          <a:xfrm>
            <a:off x="3170129" y="5511483"/>
            <a:ext cx="642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smrt</a:t>
            </a:r>
          </a:p>
        </p:txBody>
      </p:sp>
      <p:sp>
        <p:nvSpPr>
          <p:cNvPr id="177" name="Obdélník 176">
            <a:extLst>
              <a:ext uri="{FF2B5EF4-FFF2-40B4-BE49-F238E27FC236}">
                <a16:creationId xmlns:a16="http://schemas.microsoft.com/office/drawing/2014/main" id="{F656CA84-D05D-6AAE-C9EC-FA406F5F0995}"/>
              </a:ext>
            </a:extLst>
          </p:cNvPr>
          <p:cNvSpPr/>
          <p:nvPr/>
        </p:nvSpPr>
        <p:spPr>
          <a:xfrm>
            <a:off x="3813028" y="5573027"/>
            <a:ext cx="185632" cy="220283"/>
          </a:xfrm>
          <a:prstGeom prst="rect">
            <a:avLst/>
          </a:prstGeom>
          <a:noFill/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8" name="TextovéPole 177">
            <a:extLst>
              <a:ext uri="{FF2B5EF4-FFF2-40B4-BE49-F238E27FC236}">
                <a16:creationId xmlns:a16="http://schemas.microsoft.com/office/drawing/2014/main" id="{CD572B26-023A-57F2-2D58-BA622A347206}"/>
              </a:ext>
            </a:extLst>
          </p:cNvPr>
          <p:cNvSpPr txBox="1"/>
          <p:nvPr/>
        </p:nvSpPr>
        <p:spPr>
          <a:xfrm>
            <a:off x="4004370" y="5397764"/>
            <a:ext cx="1236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potvrzení </a:t>
            </a:r>
            <a:r>
              <a:rPr lang="cs-CZ" sz="1600" dirty="0" err="1"/>
              <a:t>hantaviru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66758082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224</Words>
  <Application>Microsoft Office PowerPoint</Application>
  <PresentationFormat>Širokoúhlá obrazovka</PresentationFormat>
  <Paragraphs>35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Motiv Office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Černý Jiří</dc:creator>
  <cp:lastModifiedBy>Černý Jiří</cp:lastModifiedBy>
  <cp:revision>1</cp:revision>
  <dcterms:created xsi:type="dcterms:W3CDTF">2026-05-07T11:27:58Z</dcterms:created>
  <dcterms:modified xsi:type="dcterms:W3CDTF">2026-05-07T13:42:16Z</dcterms:modified>
</cp:coreProperties>
</file>